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8" d="100"/>
          <a:sy n="18" d="100"/>
        </p:scale>
        <p:origin x="3714" y="168"/>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0E9-4837-BAF2-40CC16C9A1F3}"/>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0E9-4837-BAF2-40CC16C9A1F3}"/>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00E9-4837-BAF2-40CC16C9A1F3}"/>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12/10/2019</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84189"/>
            <a:ext cx="21117102" cy="321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600" b="1" dirty="0">
                <a:solidFill>
                  <a:schemeClr val="accent3">
                    <a:lumMod val="20000"/>
                    <a:lumOff val="80000"/>
                  </a:schemeClr>
                </a:solidFill>
                <a:latin typeface="+mn-lt"/>
              </a:rPr>
              <a:t>Template Provided By Genigraphics – 800.790.4001</a:t>
            </a:r>
          </a:p>
          <a:p>
            <a:pPr algn="ctr" eaLnBrk="1" hangingPunct="1"/>
            <a:r>
              <a:rPr lang="en-US" sz="76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4570801" y="3120414"/>
            <a:ext cx="21117102" cy="222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600" dirty="0">
                <a:solidFill>
                  <a:schemeClr val="accent3">
                    <a:lumMod val="20000"/>
                    <a:lumOff val="80000"/>
                  </a:schemeClr>
                </a:solidFill>
                <a:latin typeface="+mn-lt"/>
              </a:rPr>
              <a:t>John Smith, MD</a:t>
            </a:r>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 Jane Doe, PhD</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 Frederick Jones, MD, PhD</a:t>
            </a:r>
            <a:r>
              <a:rPr lang="en-US" sz="4600" baseline="30000" dirty="0">
                <a:solidFill>
                  <a:schemeClr val="accent3">
                    <a:lumMod val="20000"/>
                    <a:lumOff val="80000"/>
                  </a:schemeClr>
                </a:solidFill>
                <a:latin typeface="+mn-lt"/>
              </a:rPr>
              <a:t>1,2</a:t>
            </a:r>
          </a:p>
          <a:p>
            <a:pPr algn="ctr" eaLnBrk="1" hangingPunct="1"/>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University of Affiliation, </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Medical Center of Affiliation</a:t>
            </a:r>
          </a:p>
        </p:txBody>
      </p:sp>
      <p:sp>
        <p:nvSpPr>
          <p:cNvPr id="24" name="TextBox 23"/>
          <p:cNvSpPr txBox="1"/>
          <p:nvPr/>
        </p:nvSpPr>
        <p:spPr>
          <a:xfrm>
            <a:off x="1261136" y="39049741"/>
            <a:ext cx="3286643" cy="2395637"/>
          </a:xfrm>
          <a:prstGeom prst="rect">
            <a:avLst/>
          </a:prstGeom>
          <a:solidFill>
            <a:schemeClr val="accent1">
              <a:lumMod val="40000"/>
              <a:lumOff val="60000"/>
            </a:schemeClr>
          </a:solidFill>
        </p:spPr>
        <p:txBody>
          <a:bodyPr wrap="none" lIns="86970" tIns="43485" rIns="86970" bIns="43485" rtlCol="0">
            <a:spAutoFit/>
          </a:bodyPr>
          <a:lstStyle/>
          <a:p>
            <a:r>
              <a:rPr lang="en-US" sz="3000" dirty="0"/>
              <a:t>&lt;your name&gt;</a:t>
            </a:r>
          </a:p>
          <a:p>
            <a:r>
              <a:rPr lang="en-US" sz="3000" dirty="0"/>
              <a:t>&lt;your organization&gt;</a:t>
            </a:r>
          </a:p>
          <a:p>
            <a:r>
              <a:rPr lang="en-US" sz="3000" dirty="0"/>
              <a:t>Email:</a:t>
            </a:r>
          </a:p>
          <a:p>
            <a:r>
              <a:rPr lang="en-US" sz="3000" dirty="0"/>
              <a:t>Website:</a:t>
            </a:r>
          </a:p>
          <a:p>
            <a:r>
              <a:rPr lang="en-US" sz="3000" dirty="0"/>
              <a:t>Phone:</a:t>
            </a:r>
          </a:p>
        </p:txBody>
      </p:sp>
      <p:sp>
        <p:nvSpPr>
          <p:cNvPr id="25" name="TextBox 24"/>
          <p:cNvSpPr txBox="1"/>
          <p:nvPr/>
        </p:nvSpPr>
        <p:spPr>
          <a:xfrm>
            <a:off x="1261136" y="37890733"/>
            <a:ext cx="2385859" cy="918816"/>
          </a:xfrm>
          <a:prstGeom prst="rect">
            <a:avLst/>
          </a:prstGeom>
          <a:noFill/>
        </p:spPr>
        <p:txBody>
          <a:bodyPr wrap="none" lIns="86970" tIns="43485" rIns="86970" bIns="43485" rtlCol="0">
            <a:spAutoFit/>
          </a:bodyPr>
          <a:lstStyle/>
          <a:p>
            <a:r>
              <a:rPr lang="en-US" sz="5400" b="1" dirty="0"/>
              <a:t>Contact</a:t>
            </a:r>
          </a:p>
        </p:txBody>
      </p:sp>
      <p:sp>
        <p:nvSpPr>
          <p:cNvPr id="26" name="TextBox 25"/>
          <p:cNvSpPr txBox="1"/>
          <p:nvPr/>
        </p:nvSpPr>
        <p:spPr>
          <a:xfrm>
            <a:off x="15133638" y="390497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endParaRPr lang="en-US" sz="1600" dirty="0"/>
          </a:p>
        </p:txBody>
      </p:sp>
      <p:sp>
        <p:nvSpPr>
          <p:cNvPr id="27" name="TextBox 26"/>
          <p:cNvSpPr txBox="1"/>
          <p:nvPr/>
        </p:nvSpPr>
        <p:spPr>
          <a:xfrm>
            <a:off x="15133638" y="37890733"/>
            <a:ext cx="3325668" cy="918816"/>
          </a:xfrm>
          <a:prstGeom prst="rect">
            <a:avLst/>
          </a:prstGeom>
          <a:noFill/>
        </p:spPr>
        <p:txBody>
          <a:bodyPr wrap="none" lIns="86970" tIns="43485" rIns="86970" bIns="43485" rtlCol="0">
            <a:spAutoFit/>
          </a:bodyPr>
          <a:lstStyle/>
          <a:p>
            <a:r>
              <a:rPr lang="en-US" sz="5400" b="1" dirty="0"/>
              <a:t>References</a:t>
            </a:r>
          </a:p>
        </p:txBody>
      </p:sp>
      <p:sp>
        <p:nvSpPr>
          <p:cNvPr id="10" name="Text Box 189"/>
          <p:cNvSpPr txBox="1">
            <a:spLocks noChangeArrowheads="1"/>
          </p:cNvSpPr>
          <p:nvPr/>
        </p:nvSpPr>
        <p:spPr bwMode="auto">
          <a:xfrm>
            <a:off x="1681515"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681515"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0929850" y="17385160"/>
            <a:ext cx="8407576" cy="1050790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681515"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0929850"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0929850"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0178184" y="17385160"/>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0178184"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0178184" y="27637946"/>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0178184" y="26746399"/>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763839099"/>
              </p:ext>
            </p:extLst>
          </p:nvPr>
        </p:nvGraphicFramePr>
        <p:xfrm>
          <a:off x="10959350" y="29696630"/>
          <a:ext cx="8407576" cy="6463709"/>
        </p:xfrm>
        <a:graphic>
          <a:graphicData uri="http://schemas.openxmlformats.org/drawingml/2006/table">
            <a:tbl>
              <a:tblPr firstRow="1" bandRow="1">
                <a:tableStyleId>{F5AB1C69-6EDB-4FF4-983F-18BD219EF322}</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81515" y="17385160"/>
                <a:ext cx="8407576" cy="1515590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A0 international paper size (46.8” high by 33.1” wide) but prints can be scaled up or down in size to any dimension with the same aspect ratio. For example, if you order an A1 poster (33.1” high by 23.4” wide) using this template, we will print the file at 70.6%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81515" y="17385160"/>
                <a:ext cx="8407576" cy="15155908"/>
              </a:xfrm>
              <a:prstGeom prst="rect">
                <a:avLst/>
              </a:prstGeom>
              <a:blipFill rotWithShape="1">
                <a:blip r:embed="rId2"/>
                <a:stretch>
                  <a:fillRect l="-652" r="-144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0929850"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115" y="32987225"/>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283" y="32987225"/>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1118"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6335284"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0782037" y="291195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179898658"/>
              </p:ext>
            </p:extLst>
          </p:nvPr>
        </p:nvGraphicFramePr>
        <p:xfrm>
          <a:off x="20211155" y="6686601"/>
          <a:ext cx="8407576" cy="807638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0040943" y="15156294"/>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840758" y="1515630"/>
            <a:ext cx="2688303"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
        <p:nvSpPr>
          <p:cNvPr id="31" name="Rectangle 265"/>
          <p:cNvSpPr>
            <a:spLocks noChangeAspect="1" noChangeArrowheads="1"/>
          </p:cNvSpPr>
          <p:nvPr/>
        </p:nvSpPr>
        <p:spPr bwMode="auto">
          <a:xfrm>
            <a:off x="26736094" y="1515630"/>
            <a:ext cx="2688304"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1113</Words>
  <Application>Microsoft Office PowerPoint</Application>
  <PresentationFormat>Kohandatud</PresentationFormat>
  <Paragraphs>106</Paragraphs>
  <Slides>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vt:i4>
      </vt:variant>
    </vt:vector>
  </HeadingPairs>
  <TitlesOfParts>
    <vt:vector size="5" baseType="lpstr">
      <vt:lpstr>Arial</vt:lpstr>
      <vt:lpstr>Calibri</vt:lpstr>
      <vt:lpstr>Cambria Math</vt:lpstr>
      <vt:lpstr>Office Theme</vt:lpstr>
      <vt:lpstr>PowerPointi esitlus</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Are Kangus</cp:lastModifiedBy>
  <cp:revision>63</cp:revision>
  <cp:lastPrinted>2013-02-12T02:21:55Z</cp:lastPrinted>
  <dcterms:created xsi:type="dcterms:W3CDTF">2013-02-10T21:14:48Z</dcterms:created>
  <dcterms:modified xsi:type="dcterms:W3CDTF">2019-12-10T06:52:32Z</dcterms:modified>
</cp:coreProperties>
</file>